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03AB-D77F-45A7-A4B6-D75A2F254F49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AFFB-5677-4F53-8097-99247340A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03AB-D77F-45A7-A4B6-D75A2F254F49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AFFB-5677-4F53-8097-99247340A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03AB-D77F-45A7-A4B6-D75A2F254F49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AFFB-5677-4F53-8097-99247340A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03AB-D77F-45A7-A4B6-D75A2F254F49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AFFB-5677-4F53-8097-99247340A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03AB-D77F-45A7-A4B6-D75A2F254F49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AFFB-5677-4F53-8097-99247340A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03AB-D77F-45A7-A4B6-D75A2F254F49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AFFB-5677-4F53-8097-99247340A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03AB-D77F-45A7-A4B6-D75A2F254F49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AFFB-5677-4F53-8097-99247340A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03AB-D77F-45A7-A4B6-D75A2F254F49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AFFB-5677-4F53-8097-99247340A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03AB-D77F-45A7-A4B6-D75A2F254F49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AFFB-5677-4F53-8097-99247340A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03AB-D77F-45A7-A4B6-D75A2F254F49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AFFB-5677-4F53-8097-99247340A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03AB-D77F-45A7-A4B6-D75A2F254F49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AFFB-5677-4F53-8097-99247340A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03AB-D77F-45A7-A4B6-D75A2F254F49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5AFFB-5677-4F53-8097-99247340A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Тема. </a:t>
            </a:r>
            <a:r>
              <a:rPr lang="ru-RU" b="1" dirty="0" smtClean="0">
                <a:solidFill>
                  <a:srgbClr val="FF0000"/>
                </a:solidFill>
              </a:rPr>
              <a:t>Путешествие по Москве.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b="1" dirty="0" smtClean="0"/>
              <a:t>Цель: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 -узнать, когда и кем была основана Москва;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-как выглядит Москва на плане;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-познакомимся с достопримечательностями столицы.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Что вы знаете о городе Москва?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/>
              <a:t>Город Москва – это столица нашей Родины.</a:t>
            </a:r>
          </a:p>
          <a:p>
            <a:r>
              <a:rPr lang="ru-RU" sz="6000" b="1" dirty="0" smtClean="0"/>
              <a:t>Москва очень большой город.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Когда и кем был основан город Москва?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Город Москва был основан в 1147 году на берегах Москва – реки.</a:t>
            </a:r>
          </a:p>
          <a:p>
            <a:pPr algn="r">
              <a:buNone/>
            </a:pPr>
            <a:r>
              <a:rPr lang="ru-RU" sz="4000" dirty="0" smtClean="0"/>
              <a:t>                                </a:t>
            </a:r>
            <a:r>
              <a:rPr lang="ru-RU" sz="4000" b="1" dirty="0" smtClean="0"/>
              <a:t>Основателем  Москвы  </a:t>
            </a:r>
          </a:p>
          <a:p>
            <a:pPr algn="r">
              <a:buNone/>
            </a:pPr>
            <a:r>
              <a:rPr lang="ru-RU" sz="4000" b="1" dirty="0" smtClean="0"/>
              <a:t>был князь Юрий </a:t>
            </a:r>
          </a:p>
          <a:p>
            <a:pPr algn="r">
              <a:buNone/>
            </a:pPr>
            <a:r>
              <a:rPr lang="ru-RU" sz="4000" b="1" dirty="0" smtClean="0"/>
              <a:t>Долгорукий.</a:t>
            </a:r>
            <a:endParaRPr lang="ru-RU" sz="4000" b="1" dirty="0"/>
          </a:p>
        </p:txBody>
      </p:sp>
      <p:pic>
        <p:nvPicPr>
          <p:cNvPr id="1026" name="Picture 2" descr="C:\Users\Т800\Desktop\памятник Юрию Долгоруком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4427984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Что изображено на гербе Москвы?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400" b="1" dirty="0" smtClean="0"/>
              <a:t>На гербе изображён</a:t>
            </a:r>
          </a:p>
          <a:p>
            <a:pPr>
              <a:buNone/>
            </a:pPr>
            <a:r>
              <a:rPr lang="ru-RU" sz="4400" b="1" dirty="0"/>
              <a:t>в</a:t>
            </a:r>
            <a:r>
              <a:rPr lang="ru-RU" sz="4400" b="1" dirty="0" smtClean="0"/>
              <a:t>садник с копьём,</a:t>
            </a:r>
          </a:p>
          <a:p>
            <a:pPr>
              <a:buNone/>
            </a:pPr>
            <a:r>
              <a:rPr lang="ru-RU" sz="4400" b="1" dirty="0" smtClean="0"/>
              <a:t> убивающий змея. </a:t>
            </a:r>
          </a:p>
          <a:p>
            <a:pPr>
              <a:buNone/>
            </a:pPr>
            <a:r>
              <a:rPr lang="ru-RU" sz="4400" b="1" dirty="0" smtClean="0"/>
              <a:t>Это святой </a:t>
            </a:r>
          </a:p>
          <a:p>
            <a:pPr>
              <a:buNone/>
            </a:pPr>
            <a:r>
              <a:rPr lang="ru-RU" sz="4400" b="1" dirty="0" smtClean="0"/>
              <a:t>Георгий </a:t>
            </a:r>
          </a:p>
          <a:p>
            <a:pPr>
              <a:buNone/>
            </a:pPr>
            <a:r>
              <a:rPr lang="ru-RU" sz="4400" b="1" dirty="0" smtClean="0"/>
              <a:t>Победоносец.</a:t>
            </a:r>
            <a:endParaRPr lang="ru-RU" sz="4400" b="1" dirty="0"/>
          </a:p>
        </p:txBody>
      </p:sp>
      <p:pic>
        <p:nvPicPr>
          <p:cNvPr id="2051" name="Picture 3" descr="C:\Users\Т800\Desktop\герб москв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213843"/>
            <a:ext cx="3680970" cy="4644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Достопримечательности столицы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Т800\Desktop\останкинская башн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2919246" cy="45259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11760" y="1484784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Останкинская телебашня</a:t>
            </a:r>
            <a:endParaRPr lang="ru-RU" sz="3600" b="1" dirty="0"/>
          </a:p>
        </p:txBody>
      </p:sp>
      <p:pic>
        <p:nvPicPr>
          <p:cNvPr id="3075" name="Picture 3" descr="C:\Users\Т800\Desktop\большой театр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36912"/>
            <a:ext cx="4896544" cy="32643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932040" y="602128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Большой театр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Т800\Desktop\кремль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1163" y="3185592"/>
            <a:ext cx="5012837" cy="36724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5949280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Московский Кремль</a:t>
            </a:r>
            <a:endParaRPr lang="ru-RU" sz="3600" b="1" dirty="0"/>
          </a:p>
        </p:txBody>
      </p:sp>
      <p:pic>
        <p:nvPicPr>
          <p:cNvPr id="4099" name="Picture 3" descr="C:\Users\Т800\Desktop\храм василия блаженного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528392" cy="52925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91880" y="404664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Храм Василия Блаженного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Т800\Desktop\храм христа спасителя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88640"/>
            <a:ext cx="4876800" cy="3657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52120" y="4077072"/>
            <a:ext cx="3204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Храм Христа Спасителя</a:t>
            </a:r>
            <a:endParaRPr lang="ru-RU" sz="4000" b="1" dirty="0"/>
          </a:p>
        </p:txBody>
      </p:sp>
      <p:pic>
        <p:nvPicPr>
          <p:cNvPr id="5123" name="Picture 3" descr="C:\Users\Т800\Desktop\третьяковская галере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4752528" cy="3991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Т800\Desktop\МГ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723182" cy="34892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4048" y="620688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Московский Государственный Университет</a:t>
            </a:r>
            <a:endParaRPr lang="ru-RU" sz="3600" b="1" dirty="0"/>
          </a:p>
        </p:txBody>
      </p:sp>
      <p:pic>
        <p:nvPicPr>
          <p:cNvPr id="6147" name="Picture 3" descr="C:\Users\Т800\Desktop\ВВ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6325730" cy="32129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96136" y="3645024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Всероссийский выставочный центр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123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Тема. Путешествие по Москве.</vt:lpstr>
      <vt:lpstr>Что вы знаете о городе Москва?</vt:lpstr>
      <vt:lpstr>Когда и кем был основан город Москва?</vt:lpstr>
      <vt:lpstr>Что изображено на гербе Москвы?</vt:lpstr>
      <vt:lpstr>Достопримечательности столицы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Т800</dc:creator>
  <cp:lastModifiedBy>Т-800</cp:lastModifiedBy>
  <cp:revision>11</cp:revision>
  <dcterms:created xsi:type="dcterms:W3CDTF">2016-12-06T14:50:41Z</dcterms:created>
  <dcterms:modified xsi:type="dcterms:W3CDTF">2022-02-27T14:32:45Z</dcterms:modified>
</cp:coreProperties>
</file>